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omments/comment1.xml" ContentType="application/vnd.openxmlformats-officedocument.presentationml.comments+xml"/>
  <Override PartName="/ppt/comments/comment2.xml" ContentType="application/vnd.openxmlformats-officedocument.presentationml.comments+xml"/>
  <Override PartName="/ppt/notesSlides/notesSlide4.xml" ContentType="application/vnd.openxmlformats-officedocument.presentationml.notesSlide+xml"/>
  <Override PartName="/ppt/comments/comment3.xml" ContentType="application/vnd.openxmlformats-officedocument.presentationml.comments+xml"/>
  <Override PartName="/ppt/tags/tag1.xml" ContentType="application/vnd.openxmlformats-officedocument.presentationml.tags+xml"/>
  <Override PartName="/ppt/notesSlides/notesSlide5.xml" ContentType="application/vnd.openxmlformats-officedocument.presentationml.notesSlide+xml"/>
  <Override PartName="/ppt/comments/comment4.xml" ContentType="application/vnd.openxmlformats-officedocument.presentationml.comments+xml"/>
  <Override PartName="/ppt/tags/tag2.xml" ContentType="application/vnd.openxmlformats-officedocument.presentationml.tags+xml"/>
  <Override PartName="/ppt/notesSlides/notesSlide6.xml" ContentType="application/vnd.openxmlformats-officedocument.presentationml.notesSlide+xml"/>
  <Override PartName="/ppt/comments/comment5.xml" ContentType="application/vnd.openxmlformats-officedocument.presentationml.comment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4"/>
  </p:sldMasterIdLst>
  <p:notesMasterIdLst>
    <p:notesMasterId r:id="rId19"/>
  </p:notesMasterIdLst>
  <p:handoutMasterIdLst>
    <p:handoutMasterId r:id="rId20"/>
  </p:handoutMasterIdLst>
  <p:sldIdLst>
    <p:sldId id="256" r:id="rId5"/>
    <p:sldId id="272" r:id="rId6"/>
    <p:sldId id="257" r:id="rId7"/>
    <p:sldId id="258" r:id="rId8"/>
    <p:sldId id="265" r:id="rId9"/>
    <p:sldId id="260" r:id="rId10"/>
    <p:sldId id="259" r:id="rId11"/>
    <p:sldId id="262" r:id="rId12"/>
    <p:sldId id="269" r:id="rId13"/>
    <p:sldId id="268" r:id="rId14"/>
    <p:sldId id="263" r:id="rId15"/>
    <p:sldId id="270" r:id="rId16"/>
    <p:sldId id="264" r:id="rId17"/>
    <p:sldId id="273" r:id="rId18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 userDrawn="1">
          <p15:clr>
            <a:srgbClr val="A4A3A4"/>
          </p15:clr>
        </p15:guide>
        <p15:guide id="2" pos="2304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RMEN.ACEVEDO PEREZ" initials="CP" lastIdx="10" clrIdx="0">
    <p:extLst>
      <p:ext uri="{19B8F6BF-5375-455C-9EA6-DF929625EA0E}">
        <p15:presenceInfo xmlns:p15="http://schemas.microsoft.com/office/powerpoint/2012/main" userId="CARMEN.ACEVEDO PEREZ" providerId="None"/>
      </p:ext>
    </p:extLst>
  </p:cmAuthor>
  <p:cmAuthor id="2" name="CARMEN.ACEVEDO PEREZ" initials="CP [2]" lastIdx="1" clrIdx="1">
    <p:extLst>
      <p:ext uri="{19B8F6BF-5375-455C-9EA6-DF929625EA0E}">
        <p15:presenceInfo xmlns:p15="http://schemas.microsoft.com/office/powerpoint/2012/main" userId="S::caracevedo@aguadilla.inter.edu::4a63ed17-badf-4640-ae8f-64b980f9dc1f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9A6E053-97E2-4538-AFB8-F24CD4E1A62A}" v="24" dt="2026-03-12T15:58:22.52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64" autoAdjust="0"/>
    <p:restoredTop sz="94660"/>
  </p:normalViewPr>
  <p:slideViewPr>
    <p:cSldViewPr>
      <p:cViewPr varScale="1">
        <p:scale>
          <a:sx n="111" d="100"/>
          <a:sy n="111" d="100"/>
        </p:scale>
        <p:origin x="900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7" d="100"/>
          <a:sy n="87" d="100"/>
        </p:scale>
        <p:origin x="-3780" y="-78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commentAuthors" Target="comment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RMEN.ACEVEDO PEREZ" userId="4a63ed17-badf-4640-ae8f-64b980f9dc1f" providerId="ADAL" clId="{7C18F4E3-3F29-40C4-A15C-2450BBA5620A}"/>
    <pc:docChg chg="undo custSel modSld">
      <pc:chgData name="CARMEN.ACEVEDO PEREZ" userId="4a63ed17-badf-4640-ae8f-64b980f9dc1f" providerId="ADAL" clId="{7C18F4E3-3F29-40C4-A15C-2450BBA5620A}" dt="2026-03-12T15:58:22.520" v="267"/>
      <pc:docMkLst>
        <pc:docMk/>
      </pc:docMkLst>
      <pc:sldChg chg="modSp modCm">
        <pc:chgData name="CARMEN.ACEVEDO PEREZ" userId="4a63ed17-badf-4640-ae8f-64b980f9dc1f" providerId="ADAL" clId="{7C18F4E3-3F29-40C4-A15C-2450BBA5620A}" dt="2026-03-12T15:54:24.379" v="252" actId="1076"/>
        <pc:sldMkLst>
          <pc:docMk/>
          <pc:sldMk cId="2452843928" sldId="257"/>
        </pc:sldMkLst>
        <pc:picChg chg="mod">
          <ac:chgData name="CARMEN.ACEVEDO PEREZ" userId="4a63ed17-badf-4640-ae8f-64b980f9dc1f" providerId="ADAL" clId="{7C18F4E3-3F29-40C4-A15C-2450BBA5620A}" dt="2026-03-12T15:54:24.379" v="252" actId="1076"/>
          <ac:picMkLst>
            <pc:docMk/>
            <pc:sldMk cId="2452843928" sldId="257"/>
            <ac:picMk id="2050" creationId="{00000000-0000-0000-0000-000000000000}"/>
          </ac:picMkLst>
        </pc:picChg>
      </pc:sldChg>
      <pc:sldChg chg="modSp mod">
        <pc:chgData name="CARMEN.ACEVEDO PEREZ" userId="4a63ed17-badf-4640-ae8f-64b980f9dc1f" providerId="ADAL" clId="{7C18F4E3-3F29-40C4-A15C-2450BBA5620A}" dt="2026-03-12T15:53:24.024" v="248" actId="6549"/>
        <pc:sldMkLst>
          <pc:docMk/>
          <pc:sldMk cId="1180908534" sldId="258"/>
        </pc:sldMkLst>
        <pc:spChg chg="mod">
          <ac:chgData name="CARMEN.ACEVEDO PEREZ" userId="4a63ed17-badf-4640-ae8f-64b980f9dc1f" providerId="ADAL" clId="{7C18F4E3-3F29-40C4-A15C-2450BBA5620A}" dt="2026-03-12T15:53:24.024" v="248" actId="6549"/>
          <ac:spMkLst>
            <pc:docMk/>
            <pc:sldMk cId="1180908534" sldId="258"/>
            <ac:spMk id="2" creationId="{00000000-0000-0000-0000-000000000000}"/>
          </ac:spMkLst>
        </pc:spChg>
      </pc:sldChg>
      <pc:sldChg chg="modTransition">
        <pc:chgData name="CARMEN.ACEVEDO PEREZ" userId="4a63ed17-badf-4640-ae8f-64b980f9dc1f" providerId="ADAL" clId="{7C18F4E3-3F29-40C4-A15C-2450BBA5620A}" dt="2026-03-12T15:58:22.520" v="267"/>
        <pc:sldMkLst>
          <pc:docMk/>
          <pc:sldMk cId="204649507" sldId="259"/>
        </pc:sldMkLst>
      </pc:sldChg>
      <pc:sldChg chg="modSp">
        <pc:chgData name="CARMEN.ACEVEDO PEREZ" userId="4a63ed17-badf-4640-ae8f-64b980f9dc1f" providerId="ADAL" clId="{7C18F4E3-3F29-40C4-A15C-2450BBA5620A}" dt="2026-03-12T15:52:47.307" v="202" actId="20577"/>
        <pc:sldMkLst>
          <pc:docMk/>
          <pc:sldMk cId="1972391963" sldId="260"/>
        </pc:sldMkLst>
        <pc:spChg chg="mod">
          <ac:chgData name="CARMEN.ACEVEDO PEREZ" userId="4a63ed17-badf-4640-ae8f-64b980f9dc1f" providerId="ADAL" clId="{7C18F4E3-3F29-40C4-A15C-2450BBA5620A}" dt="2026-03-12T15:52:47.307" v="202" actId="20577"/>
          <ac:spMkLst>
            <pc:docMk/>
            <pc:sldMk cId="1972391963" sldId="260"/>
            <ac:spMk id="2" creationId="{00000000-0000-0000-0000-000000000000}"/>
          </ac:spMkLst>
        </pc:spChg>
      </pc:sldChg>
      <pc:sldChg chg="modSp mod">
        <pc:chgData name="CARMEN.ACEVEDO PEREZ" userId="4a63ed17-badf-4640-ae8f-64b980f9dc1f" providerId="ADAL" clId="{7C18F4E3-3F29-40C4-A15C-2450BBA5620A}" dt="2026-03-12T15:52:24.388" v="198" actId="313"/>
        <pc:sldMkLst>
          <pc:docMk/>
          <pc:sldMk cId="3408582460" sldId="262"/>
        </pc:sldMkLst>
        <pc:spChg chg="mod">
          <ac:chgData name="CARMEN.ACEVEDO PEREZ" userId="4a63ed17-badf-4640-ae8f-64b980f9dc1f" providerId="ADAL" clId="{7C18F4E3-3F29-40C4-A15C-2450BBA5620A}" dt="2026-03-12T15:52:24.388" v="198" actId="313"/>
          <ac:spMkLst>
            <pc:docMk/>
            <pc:sldMk cId="3408582460" sldId="262"/>
            <ac:spMk id="2" creationId="{00000000-0000-0000-0000-000000000000}"/>
          </ac:spMkLst>
        </pc:spChg>
      </pc:sldChg>
      <pc:sldChg chg="modSp mod">
        <pc:chgData name="CARMEN.ACEVEDO PEREZ" userId="4a63ed17-badf-4640-ae8f-64b980f9dc1f" providerId="ADAL" clId="{7C18F4E3-3F29-40C4-A15C-2450BBA5620A}" dt="2026-03-12T15:56:00.707" v="259" actId="1076"/>
        <pc:sldMkLst>
          <pc:docMk/>
          <pc:sldMk cId="2601832258" sldId="263"/>
        </pc:sldMkLst>
        <pc:spChg chg="mod">
          <ac:chgData name="CARMEN.ACEVEDO PEREZ" userId="4a63ed17-badf-4640-ae8f-64b980f9dc1f" providerId="ADAL" clId="{7C18F4E3-3F29-40C4-A15C-2450BBA5620A}" dt="2026-03-12T15:55:33.601" v="256" actId="20577"/>
          <ac:spMkLst>
            <pc:docMk/>
            <pc:sldMk cId="2601832258" sldId="263"/>
            <ac:spMk id="4" creationId="{00000000-0000-0000-0000-000000000000}"/>
          </ac:spMkLst>
        </pc:spChg>
        <pc:spChg chg="mod">
          <ac:chgData name="CARMEN.ACEVEDO PEREZ" userId="4a63ed17-badf-4640-ae8f-64b980f9dc1f" providerId="ADAL" clId="{7C18F4E3-3F29-40C4-A15C-2450BBA5620A}" dt="2026-03-12T15:56:00.707" v="259" actId="1076"/>
          <ac:spMkLst>
            <pc:docMk/>
            <pc:sldMk cId="2601832258" sldId="263"/>
            <ac:spMk id="7" creationId="{00000000-0000-0000-0000-000000000000}"/>
          </ac:spMkLst>
        </pc:spChg>
        <pc:graphicFrameChg chg="mod">
          <ac:chgData name="CARMEN.ACEVEDO PEREZ" userId="4a63ed17-badf-4640-ae8f-64b980f9dc1f" providerId="ADAL" clId="{7C18F4E3-3F29-40C4-A15C-2450BBA5620A}" dt="2026-03-12T15:55:52.280" v="258" actId="1076"/>
          <ac:graphicFrameMkLst>
            <pc:docMk/>
            <pc:sldMk cId="2601832258" sldId="263"/>
            <ac:graphicFrameMk id="3" creationId="{00000000-0000-0000-0000-000000000000}"/>
          </ac:graphicFrameMkLst>
        </pc:graphicFrameChg>
      </pc:sldChg>
      <pc:sldChg chg="modSp mod">
        <pc:chgData name="CARMEN.ACEVEDO PEREZ" userId="4a63ed17-badf-4640-ae8f-64b980f9dc1f" providerId="ADAL" clId="{7C18F4E3-3F29-40C4-A15C-2450BBA5620A}" dt="2026-03-12T15:53:06.776" v="224" actId="6549"/>
        <pc:sldMkLst>
          <pc:docMk/>
          <pc:sldMk cId="3181846496" sldId="265"/>
        </pc:sldMkLst>
        <pc:spChg chg="mod">
          <ac:chgData name="CARMEN.ACEVEDO PEREZ" userId="4a63ed17-badf-4640-ae8f-64b980f9dc1f" providerId="ADAL" clId="{7C18F4E3-3F29-40C4-A15C-2450BBA5620A}" dt="2026-03-12T15:53:06.776" v="224" actId="6549"/>
          <ac:spMkLst>
            <pc:docMk/>
            <pc:sldMk cId="3181846496" sldId="265"/>
            <ac:spMk id="2" creationId="{00000000-0000-0000-0000-000000000000}"/>
          </ac:spMkLst>
        </pc:spChg>
      </pc:sldChg>
      <pc:sldChg chg="addSp modSp mod">
        <pc:chgData name="CARMEN.ACEVEDO PEREZ" userId="4a63ed17-badf-4640-ae8f-64b980f9dc1f" providerId="ADAL" clId="{7C18F4E3-3F29-40C4-A15C-2450BBA5620A}" dt="2026-03-12T15:52:06.948" v="197" actId="20577"/>
        <pc:sldMkLst>
          <pc:docMk/>
          <pc:sldMk cId="2017823247" sldId="269"/>
        </pc:sldMkLst>
        <pc:spChg chg="mod">
          <ac:chgData name="CARMEN.ACEVEDO PEREZ" userId="4a63ed17-badf-4640-ae8f-64b980f9dc1f" providerId="ADAL" clId="{7C18F4E3-3F29-40C4-A15C-2450BBA5620A}" dt="2026-03-12T15:52:06.948" v="197" actId="20577"/>
          <ac:spMkLst>
            <pc:docMk/>
            <pc:sldMk cId="2017823247" sldId="269"/>
            <ac:spMk id="2" creationId="{DC8E58F5-37EA-4690-BB1D-94F50CC2C7E8}"/>
          </ac:spMkLst>
        </pc:spChg>
        <pc:spChg chg="mod">
          <ac:chgData name="CARMEN.ACEVEDO PEREZ" userId="4a63ed17-badf-4640-ae8f-64b980f9dc1f" providerId="ADAL" clId="{7C18F4E3-3F29-40C4-A15C-2450BBA5620A}" dt="2026-03-12T15:51:04.714" v="180" actId="113"/>
          <ac:spMkLst>
            <pc:docMk/>
            <pc:sldMk cId="2017823247" sldId="269"/>
            <ac:spMk id="3" creationId="{5FE1EC3E-EA23-49B9-B6A4-BC5A034F2903}"/>
          </ac:spMkLst>
        </pc:spChg>
        <pc:spChg chg="add">
          <ac:chgData name="CARMEN.ACEVEDO PEREZ" userId="4a63ed17-badf-4640-ae8f-64b980f9dc1f" providerId="ADAL" clId="{7C18F4E3-3F29-40C4-A15C-2450BBA5620A}" dt="2026-03-12T15:51:53.456" v="187"/>
          <ac:spMkLst>
            <pc:docMk/>
            <pc:sldMk cId="2017823247" sldId="269"/>
            <ac:spMk id="4" creationId="{F50FBD4E-BF27-84E1-346E-7AC74954AB4A}"/>
          </ac:spMkLst>
        </pc:spChg>
      </pc:sldChg>
      <pc:sldChg chg="modSp mod">
        <pc:chgData name="CARMEN.ACEVEDO PEREZ" userId="4a63ed17-badf-4640-ae8f-64b980f9dc1f" providerId="ADAL" clId="{7C18F4E3-3F29-40C4-A15C-2450BBA5620A}" dt="2026-03-12T15:48:28.430" v="72" actId="20577"/>
        <pc:sldMkLst>
          <pc:docMk/>
          <pc:sldMk cId="3000535574" sldId="272"/>
        </pc:sldMkLst>
        <pc:spChg chg="mod">
          <ac:chgData name="CARMEN.ACEVEDO PEREZ" userId="4a63ed17-badf-4640-ae8f-64b980f9dc1f" providerId="ADAL" clId="{7C18F4E3-3F29-40C4-A15C-2450BBA5620A}" dt="2026-03-12T15:48:28.430" v="72" actId="20577"/>
          <ac:spMkLst>
            <pc:docMk/>
            <pc:sldMk cId="3000535574" sldId="272"/>
            <ac:spMk id="8" creationId="{651879BF-1AA6-56EF-19CD-BEE49FE8A940}"/>
          </ac:spMkLst>
        </pc:spChg>
        <pc:spChg chg="mod">
          <ac:chgData name="CARMEN.ACEVEDO PEREZ" userId="4a63ed17-badf-4640-ae8f-64b980f9dc1f" providerId="ADAL" clId="{7C18F4E3-3F29-40C4-A15C-2450BBA5620A}" dt="2026-03-12T15:47:36.964" v="54" actId="6549"/>
          <ac:spMkLst>
            <pc:docMk/>
            <pc:sldMk cId="3000535574" sldId="272"/>
            <ac:spMk id="10" creationId="{00000000-0000-0000-0000-000000000000}"/>
          </ac:spMkLst>
        </pc:spChg>
      </pc:sldChg>
      <pc:sldChg chg="modAnim">
        <pc:chgData name="CARMEN.ACEVEDO PEREZ" userId="4a63ed17-badf-4640-ae8f-64b980f9dc1f" providerId="ADAL" clId="{7C18F4E3-3F29-40C4-A15C-2450BBA5620A}" dt="2026-03-12T15:57:13.682" v="265"/>
        <pc:sldMkLst>
          <pc:docMk/>
          <pc:sldMk cId="3890421749" sldId="273"/>
        </pc:sldMkLst>
      </pc:sldChg>
    </pc:docChg>
  </pc:docChgLst>
</pc:chgInfo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9-03-10T18:53:38.045" idx="4">
    <p:pos x="1794" y="288"/>
    <p:text>Titulo no menor de 34 no más de dos lineas</p:text>
    <p:extLst>
      <p:ext uri="{C676402C-5697-4E1C-873F-D02D1690AC5C}">
        <p15:threadingInfo xmlns:p15="http://schemas.microsoft.com/office/powerpoint/2012/main" timeZoneBias="240"/>
      </p:ext>
    </p:extLst>
  </p:cm>
  <p:cm authorId="1" dt="2019-03-10T18:54:57.908" idx="5">
    <p:pos x="1794" y="384"/>
    <p:text>texto no menor de 28</p:text>
    <p:extLst>
      <p:ext uri="{C676402C-5697-4E1C-873F-D02D1690AC5C}">
        <p15:threadingInfo xmlns:p15="http://schemas.microsoft.com/office/powerpoint/2012/main" timeZoneBias="240">
          <p15:parentCm authorId="1" idx="4"/>
        </p15:threadingInfo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9-03-18T08:17:15.613" idx="7">
    <p:pos x="10" y="10"/>
    <p:text>7 x7 Mrs Perez</p:text>
    <p:extLst>
      <p:ext uri="{C676402C-5697-4E1C-873F-D02D1690AC5C}">
        <p15:threadingInfo xmlns:p15="http://schemas.microsoft.com/office/powerpoint/2012/main" timeZoneBias="240"/>
      </p:ext>
    </p:extLst>
  </p:cm>
  <p:cm authorId="1" dt="2019-03-18T08:17:42.592" idx="8">
    <p:pos x="106" y="106"/>
    <p:text>Font size nomenor 34 el título</p:text>
    <p:extLst>
      <p:ext uri="{C676402C-5697-4E1C-873F-D02D1690AC5C}">
        <p15:threadingInfo xmlns:p15="http://schemas.microsoft.com/office/powerpoint/2012/main" timeZoneBias="240"/>
      </p:ext>
    </p:extLst>
  </p:cm>
  <p:cm authorId="1" dt="2019-03-18T08:18:09.385" idx="9">
    <p:pos x="202" y="202"/>
    <p:text>Font no mayor de 24 en texto. Bold, Italic or Undeline para emfatizar</p:text>
    <p:extLst>
      <p:ext uri="{C676402C-5697-4E1C-873F-D02D1690AC5C}">
        <p15:threadingInfo xmlns:p15="http://schemas.microsoft.com/office/powerpoint/2012/main" timeZoneBias="240"/>
      </p:ext>
    </p:extLst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9-03-10T18:51:25.012" idx="1">
    <p:pos x="10" y="10"/>
    <p:text>Arial, Verdana, Calibri, Helvetica, Comic Sans</p:text>
    <p:extLst>
      <p:ext uri="{C676402C-5697-4E1C-873F-D02D1690AC5C}">
        <p15:threadingInfo xmlns:p15="http://schemas.microsoft.com/office/powerpoint/2012/main" timeZoneBias="240"/>
      </p:ext>
    </p:extLst>
  </p:cm>
  <p:cm authorId="2" dt="2023-10-28T13:24:03.756" idx="1">
    <p:pos x="106" y="106"/>
    <p:text>Tu objetivo es que el que observe y  te escuche comprenda lo que estas trasmitiendo.
</p:text>
    <p:extLst>
      <p:ext uri="{C676402C-5697-4E1C-873F-D02D1690AC5C}">
        <p15:threadingInfo xmlns:p15="http://schemas.microsoft.com/office/powerpoint/2012/main" timeZoneBias="420"/>
      </p:ext>
    </p:extLst>
  </p:cm>
</p:cmLst>
</file>

<file path=ppt/comments/comment4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9-03-10T18:52:27.933" idx="2">
    <p:pos x="10" y="10"/>
    <p:text>saludos- contacto con la audiencia- aspecto fisico- no leer- dejar abierto para dudas-</p:text>
    <p:extLst>
      <p:ext uri="{C676402C-5697-4E1C-873F-D02D1690AC5C}">
        <p15:threadingInfo xmlns:p15="http://schemas.microsoft.com/office/powerpoint/2012/main" timeZoneBias="240"/>
      </p:ext>
    </p:extLst>
  </p:cm>
  <p:cm authorId="1" dt="2019-03-10T19:12:02.002" idx="6">
    <p:pos x="10" y="106"/>
    <p:text>tono de voz</p:text>
    <p:extLst>
      <p:ext uri="{C676402C-5697-4E1C-873F-D02D1690AC5C}">
        <p15:threadingInfo xmlns:p15="http://schemas.microsoft.com/office/powerpoint/2012/main" timeZoneBias="240">
          <p15:parentCm authorId="1" idx="2"/>
        </p15:threadingInfo>
      </p:ext>
    </p:extLst>
  </p:cm>
</p:cmLst>
</file>

<file path=ppt/comments/comment5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9-03-18T08:19:17.325" idx="10">
    <p:pos x="10" y="10"/>
    <p:text>video como conclusion.   Mantener conversacion abierta y secciones de preguntas o dudas.</p:text>
    <p:extLst>
      <p:ext uri="{C676402C-5697-4E1C-873F-D02D1690AC5C}">
        <p15:threadingInfo xmlns:p15="http://schemas.microsoft.com/office/powerpoint/2012/main" timeZoneBias="240"/>
      </p:ext>
    </p:extLs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50" tIns="48325" rIns="96650" bIns="48325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589" y="0"/>
            <a:ext cx="3169920" cy="480060"/>
          </a:xfrm>
          <a:prstGeom prst="rect">
            <a:avLst/>
          </a:prstGeom>
        </p:spPr>
        <p:txBody>
          <a:bodyPr vert="horz" lIns="96650" tIns="48325" rIns="96650" bIns="48325" rtlCol="0"/>
          <a:lstStyle>
            <a:lvl1pPr algn="r">
              <a:defRPr sz="1200"/>
            </a:lvl1pPr>
          </a:lstStyle>
          <a:p>
            <a:fld id="{0E6C8BE1-43F7-4C05-9863-D46082DD7BDD}" type="datetimeFigureOut">
              <a:rPr lang="es-ES" smtClean="0"/>
              <a:t>12/03/2026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50" tIns="48325" rIns="96650" bIns="48325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589" y="9119474"/>
            <a:ext cx="3169920" cy="480060"/>
          </a:xfrm>
          <a:prstGeom prst="rect">
            <a:avLst/>
          </a:prstGeom>
        </p:spPr>
        <p:txBody>
          <a:bodyPr vert="horz" lIns="96650" tIns="48325" rIns="96650" bIns="48325" rtlCol="0" anchor="b"/>
          <a:lstStyle>
            <a:lvl1pPr algn="r">
              <a:defRPr sz="1200"/>
            </a:lvl1pPr>
          </a:lstStyle>
          <a:p>
            <a:fld id="{CFA726AE-124B-4F88-8BC2-00A8E2E2277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846156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583" cy="480388"/>
          </a:xfrm>
          <a:prstGeom prst="rect">
            <a:avLst/>
          </a:prstGeom>
        </p:spPr>
        <p:txBody>
          <a:bodyPr vert="horz" lIns="94851" tIns="47425" rIns="94851" bIns="4742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2962" y="0"/>
            <a:ext cx="3170583" cy="480388"/>
          </a:xfrm>
          <a:prstGeom prst="rect">
            <a:avLst/>
          </a:prstGeom>
        </p:spPr>
        <p:txBody>
          <a:bodyPr vert="horz" lIns="94851" tIns="47425" rIns="94851" bIns="47425" rtlCol="0"/>
          <a:lstStyle>
            <a:lvl1pPr algn="r">
              <a:defRPr sz="1200"/>
            </a:lvl1pPr>
          </a:lstStyle>
          <a:p>
            <a:fld id="{27E314E1-1375-49AB-B9E1-910C2090FD0E}" type="datetimeFigureOut">
              <a:rPr lang="en-US" smtClean="0"/>
              <a:t>3/12/2026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19138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851" tIns="47425" rIns="94851" bIns="47425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2183" y="4561226"/>
            <a:ext cx="5850835" cy="4320213"/>
          </a:xfrm>
          <a:prstGeom prst="rect">
            <a:avLst/>
          </a:prstGeom>
        </p:spPr>
        <p:txBody>
          <a:bodyPr vert="horz" lIns="94851" tIns="47425" rIns="94851" bIns="47425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173"/>
            <a:ext cx="3170583" cy="480388"/>
          </a:xfrm>
          <a:prstGeom prst="rect">
            <a:avLst/>
          </a:prstGeom>
        </p:spPr>
        <p:txBody>
          <a:bodyPr vert="horz" lIns="94851" tIns="47425" rIns="94851" bIns="4742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2962" y="9119173"/>
            <a:ext cx="3170583" cy="480388"/>
          </a:xfrm>
          <a:prstGeom prst="rect">
            <a:avLst/>
          </a:prstGeom>
        </p:spPr>
        <p:txBody>
          <a:bodyPr vert="horz" lIns="94851" tIns="47425" rIns="94851" bIns="47425" rtlCol="0" anchor="b"/>
          <a:lstStyle>
            <a:lvl1pPr algn="r">
              <a:defRPr sz="1200"/>
            </a:lvl1pPr>
          </a:lstStyle>
          <a:p>
            <a:fld id="{7BBEF771-1B1B-4495-8D8C-2F992BDC31C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8419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P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Programa</a:t>
            </a:r>
            <a:r>
              <a:rPr lang="en-US" dirty="0"/>
              <a:t> Microsoft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BEF771-1B1B-4495-8D8C-2F992BDC31C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50392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P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Programa</a:t>
            </a:r>
            <a:r>
              <a:rPr lang="en-US" dirty="0"/>
              <a:t> Microsoft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BEF771-1B1B-4495-8D8C-2F992BDC31C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9999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P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Título</a:t>
            </a:r>
            <a:r>
              <a:rPr lang="en-US" baseline="0" dirty="0"/>
              <a:t> no </a:t>
            </a:r>
            <a:r>
              <a:rPr lang="en-US" baseline="0" dirty="0" err="1"/>
              <a:t>menor</a:t>
            </a:r>
            <a:r>
              <a:rPr lang="en-US" baseline="0" dirty="0"/>
              <a:t> de 34 y no mas de dos </a:t>
            </a:r>
            <a:r>
              <a:rPr lang="en-US" baseline="0" dirty="0" err="1"/>
              <a:t>lineas</a:t>
            </a:r>
            <a:r>
              <a:rPr lang="en-US" baseline="0" dirty="0"/>
              <a:t>. </a:t>
            </a:r>
            <a:r>
              <a:rPr lang="en-US" baseline="0" dirty="0" err="1"/>
              <a:t>Texto</a:t>
            </a:r>
            <a:r>
              <a:rPr lang="en-US" baseline="0" dirty="0"/>
              <a:t> no mayor de 24. Bold, Italic o </a:t>
            </a:r>
            <a:r>
              <a:rPr lang="en-US" baseline="0" dirty="0" err="1"/>
              <a:t>Undeline</a:t>
            </a:r>
            <a:r>
              <a:rPr lang="en-US" baseline="0" dirty="0"/>
              <a:t> para </a:t>
            </a:r>
            <a:r>
              <a:rPr lang="en-US" baseline="0" dirty="0" err="1"/>
              <a:t>emfatizar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BEF771-1B1B-4495-8D8C-2F992BDC31C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86193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P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Arial, Verdana, Calibri,</a:t>
            </a:r>
            <a:r>
              <a:rPr lang="en-US" baseline="0" dirty="0"/>
              <a:t> Helvetica, Comic Sans MS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BEF771-1B1B-4495-8D8C-2F992BDC31C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05222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P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Otras</a:t>
            </a:r>
            <a:r>
              <a:rPr lang="en-US" dirty="0"/>
              <a:t> </a:t>
            </a:r>
            <a:r>
              <a:rPr lang="en-US" dirty="0" err="1"/>
              <a:t>reglas</a:t>
            </a:r>
            <a:r>
              <a:rPr lang="en-US" baseline="0" dirty="0"/>
              <a:t> como: 30X30 20x20 33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BEF771-1B1B-4495-8D8C-2F992BDC31C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072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P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BEF771-1B1B-4495-8D8C-2F992BDC31C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7866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E2307-1E40-4E12-8716-25BFDA8E7013}" type="datetime1">
              <a:rPr lang="en-US" smtClean="0"/>
              <a:pPr/>
              <a:t>3/12/2026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D9D02-426E-46C9-9EE9-0DE1EF8B2838}" type="datetime1">
              <a:rPr lang="en-US" smtClean="0"/>
              <a:pPr/>
              <a:t>3/12/2026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AEBBE-F8B2-42CF-9895-E86A608384EB}" type="datetime1">
              <a:rPr lang="en-US" smtClean="0"/>
              <a:pPr/>
              <a:t>3/12/2026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AA6B6-10E5-4810-BC9F-DA72D8452E73}" type="datetime1">
              <a:rPr lang="en-US" smtClean="0"/>
              <a:pPr/>
              <a:t>3/12/2026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8D072-EF12-4AA2-BD71-ABC68B06D0E2}" type="datetime1">
              <a:rPr lang="en-US" smtClean="0"/>
              <a:pPr/>
              <a:t>3/12/2026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DBF60-6CC3-4B74-A60D-3486985E4346}" type="datetime1">
              <a:rPr lang="en-US" smtClean="0"/>
              <a:pPr/>
              <a:t>3/12/2026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14818-984F-4759-BF72-A33BDC1963BD}" type="datetime1">
              <a:rPr lang="en-US" smtClean="0"/>
              <a:pPr/>
              <a:t>3/12/2026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7E191-5F94-4FC1-B823-BD7CABF7FA06}" type="datetime1">
              <a:rPr lang="en-US" smtClean="0"/>
              <a:pPr/>
              <a:t>3/12/2026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56D55-EFBE-4F9B-8A5F-09D42CA22A9B}" type="datetime1">
              <a:rPr lang="en-US" smtClean="0"/>
              <a:pPr/>
              <a:t>3/12/2026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FCF5A-EA79-452C-A52C-1A2668C2E7DF}" type="datetime1">
              <a:rPr lang="en-US" smtClean="0"/>
              <a:pPr/>
              <a:t>3/12/2026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C4C28-BD4B-4892-9A2D-6E19BD753A9A}" type="datetime1">
              <a:rPr lang="en-US" smtClean="0"/>
              <a:pPr/>
              <a:t>3/12/2026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‹Nº›</a:t>
            </a:fld>
            <a:endParaRPr lang="en-US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9D1D110F-3F4E-48D9-B8AA-5D0E825AFDBA}" type="datetime1">
              <a:rPr lang="en-US" smtClean="0"/>
              <a:pPr/>
              <a:t>3/12/2026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687D7A59-36E2-48B9-B146-C1E59501F63F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comments" Target="../comments/commen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2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comments" Target="../comments/commen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comments" Target="../comments/commen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insmes.com/2013/08/canva-launches-3m-seed-funding.html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comments" Target="../comments/comment5.xml"/><Relationship Id="rId3" Type="http://schemas.openxmlformats.org/officeDocument/2006/relationships/slideLayout" Target="../slideLayouts/slideLayout9.xml"/><Relationship Id="rId7" Type="http://schemas.openxmlformats.org/officeDocument/2006/relationships/image" Target="../media/image15.jpeg"/><Relationship Id="rId2" Type="http://schemas.openxmlformats.org/officeDocument/2006/relationships/video" Target="https://www.youtube.com/embed/eHhqWbI0y4M" TargetMode="External"/><Relationship Id="rId1" Type="http://schemas.openxmlformats.org/officeDocument/2006/relationships/tags" Target="../tags/tag2.xml"/><Relationship Id="rId6" Type="http://schemas.openxmlformats.org/officeDocument/2006/relationships/image" Target="../media/image14.emf"/><Relationship Id="rId5" Type="http://schemas.openxmlformats.org/officeDocument/2006/relationships/oleObject" Target="../embeddings/oleObject1.bin"/><Relationship Id="rId4" Type="http://schemas.openxmlformats.org/officeDocument/2006/relationships/notesSlide" Target="../notesSlides/notesSlide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8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Power Point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600" b="1" i="1" spc="50" dirty="0">
                <a:ln w="28575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para </a:t>
            </a:r>
            <a:r>
              <a:rPr lang="en-US" sz="3600" b="1" i="1" spc="50">
                <a:ln w="28575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una </a:t>
            </a:r>
            <a:r>
              <a:rPr lang="en-US" sz="3600" b="1" i="1" spc="50" dirty="0">
                <a:ln w="28575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presentación eficaz</a:t>
            </a:r>
            <a:endParaRPr lang="es-ES" sz="3600" b="1" i="1" spc="50" dirty="0">
              <a:ln w="28575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8600" y="6008132"/>
            <a:ext cx="1524000" cy="553998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latin typeface="Edwardian Script ITC" pitchFamily="66" charset="0"/>
              </a:rPr>
              <a:t>William Domenech</a:t>
            </a:r>
          </a:p>
          <a:p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©2011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181600" y="5546466"/>
            <a:ext cx="3810000" cy="147732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dirty="0" err="1">
                <a:latin typeface="Bodoni MT"/>
              </a:rPr>
              <a:t>Adaptada</a:t>
            </a:r>
            <a:r>
              <a:rPr lang="en-US" dirty="0">
                <a:latin typeface="Bodoni MT"/>
              </a:rPr>
              <a:t> </a:t>
            </a:r>
            <a:r>
              <a:rPr lang="en-US" dirty="0" err="1">
                <a:latin typeface="Bodoni MT"/>
              </a:rPr>
              <a:t>por</a:t>
            </a:r>
            <a:r>
              <a:rPr lang="en-US" dirty="0">
                <a:latin typeface="Bodoni MT"/>
              </a:rPr>
              <a:t> </a:t>
            </a:r>
            <a:endParaRPr lang="en-US" dirty="0">
              <a:latin typeface="Bodoni MT" panose="02070603080606020203" pitchFamily="18" charset="0"/>
            </a:endParaRPr>
          </a:p>
          <a:p>
            <a:r>
              <a:rPr lang="en-US" dirty="0">
                <a:latin typeface="Bodoni MT"/>
              </a:rPr>
              <a:t>Mrs. Carmen Amelia Acevedo para </a:t>
            </a:r>
            <a:r>
              <a:rPr lang="en-US" dirty="0" err="1">
                <a:latin typeface="Bodoni MT"/>
              </a:rPr>
              <a:t>los</a:t>
            </a:r>
            <a:r>
              <a:rPr lang="en-US" dirty="0">
                <a:latin typeface="Bodoni MT"/>
              </a:rPr>
              <a:t> estudiantes de EAVIA </a:t>
            </a:r>
          </a:p>
          <a:p>
            <a:r>
              <a:rPr lang="en-US" dirty="0">
                <a:latin typeface="Bodoni MT"/>
              </a:rPr>
              <a:t>ago 2024</a:t>
            </a:r>
          </a:p>
          <a:p>
            <a:endParaRPr lang="en-US" dirty="0">
              <a:latin typeface="Bodoni MT" panose="02070603080606020203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905000" y="6008131"/>
            <a:ext cx="1905000" cy="553998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r>
              <a:rPr lang="en-US" dirty="0" err="1">
                <a:latin typeface="Edwardian Script ITC" pitchFamily="66" charset="0"/>
              </a:rPr>
              <a:t>Profa</a:t>
            </a:r>
            <a:r>
              <a:rPr lang="en-US" dirty="0">
                <a:latin typeface="Edwardian Script ITC" pitchFamily="66" charset="0"/>
              </a:rPr>
              <a:t>. Miriam Borrero</a:t>
            </a:r>
          </a:p>
          <a:p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©2017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0708" y="4648200"/>
            <a:ext cx="1184692" cy="11906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479465"/>
            <a:ext cx="2057400" cy="1724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0583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96"/>
    </mc:Choice>
    <mc:Fallback xmlns="">
      <p:transition spd="slow" advTm="4896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8600" y="6008132"/>
            <a:ext cx="1524000" cy="553998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latin typeface="Edwardian Script ITC" pitchFamily="66" charset="0"/>
              </a:rPr>
              <a:t>William Domenech</a:t>
            </a:r>
          </a:p>
          <a:p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©2011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105400" y="5486400"/>
            <a:ext cx="3810000" cy="12003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dirty="0" err="1">
                <a:latin typeface="Bodoni MT" panose="02070603080606020203" pitchFamily="18" charset="0"/>
              </a:rPr>
              <a:t>Adaptada</a:t>
            </a:r>
            <a:r>
              <a:rPr lang="en-US" dirty="0">
                <a:latin typeface="Bodoni MT" panose="02070603080606020203" pitchFamily="18" charset="0"/>
              </a:rPr>
              <a:t> </a:t>
            </a:r>
            <a:r>
              <a:rPr lang="en-US" dirty="0" err="1">
                <a:latin typeface="Bodoni MT" panose="02070603080606020203" pitchFamily="18" charset="0"/>
              </a:rPr>
              <a:t>por</a:t>
            </a:r>
            <a:r>
              <a:rPr lang="en-US" dirty="0">
                <a:latin typeface="Bodoni MT" panose="02070603080606020203" pitchFamily="18" charset="0"/>
              </a:rPr>
              <a:t> </a:t>
            </a:r>
          </a:p>
          <a:p>
            <a:r>
              <a:rPr lang="en-US" dirty="0">
                <a:latin typeface="Bodoni MT" panose="02070603080606020203" pitchFamily="18" charset="0"/>
              </a:rPr>
              <a:t>Mrs. Carmen Amelia Acevedo </a:t>
            </a:r>
          </a:p>
          <a:p>
            <a:r>
              <a:rPr lang="en-US" dirty="0">
                <a:latin typeface="Bodoni MT" panose="02070603080606020203" pitchFamily="18" charset="0"/>
              </a:rPr>
              <a:t>para </a:t>
            </a:r>
            <a:r>
              <a:rPr lang="en-US" dirty="0" err="1">
                <a:latin typeface="Bodoni MT" panose="02070603080606020203" pitchFamily="18" charset="0"/>
              </a:rPr>
              <a:t>los</a:t>
            </a:r>
            <a:r>
              <a:rPr lang="en-US" dirty="0">
                <a:latin typeface="Bodoni MT" panose="02070603080606020203" pitchFamily="18" charset="0"/>
              </a:rPr>
              <a:t> estudiantes de EAVIA</a:t>
            </a:r>
          </a:p>
          <a:p>
            <a:r>
              <a:rPr lang="en-US" dirty="0" err="1">
                <a:latin typeface="Bodoni MT" panose="02070603080606020203" pitchFamily="18" charset="0"/>
              </a:rPr>
              <a:t>agosto</a:t>
            </a:r>
            <a:r>
              <a:rPr lang="en-US" dirty="0">
                <a:latin typeface="Bodoni MT" panose="02070603080606020203" pitchFamily="18" charset="0"/>
              </a:rPr>
              <a:t> 2024 </a:t>
            </a:r>
          </a:p>
        </p:txBody>
      </p:sp>
      <p:sp>
        <p:nvSpPr>
          <p:cNvPr id="7" name="Rectangle 6"/>
          <p:cNvSpPr/>
          <p:nvPr/>
        </p:nvSpPr>
        <p:spPr>
          <a:xfrm>
            <a:off x="1905000" y="6008131"/>
            <a:ext cx="1905000" cy="553998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r>
              <a:rPr lang="en-US" dirty="0" err="1">
                <a:latin typeface="Edwardian Script ITC" pitchFamily="66" charset="0"/>
              </a:rPr>
              <a:t>Profa</a:t>
            </a:r>
            <a:r>
              <a:rPr lang="en-US" dirty="0">
                <a:latin typeface="Edwardian Script ITC" pitchFamily="66" charset="0"/>
              </a:rPr>
              <a:t>. Miriam Borrero</a:t>
            </a:r>
          </a:p>
          <a:p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©2017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0708" y="4648200"/>
            <a:ext cx="1184692" cy="119062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5290" y="552518"/>
            <a:ext cx="2097395" cy="1705479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6" name="Oval Callout 5"/>
          <p:cNvSpPr/>
          <p:nvPr/>
        </p:nvSpPr>
        <p:spPr>
          <a:xfrm>
            <a:off x="5562600" y="612233"/>
            <a:ext cx="3035780" cy="1368967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dirty="0"/>
              <a:t>Plantilla de </a:t>
            </a:r>
            <a:r>
              <a:rPr lang="en-US" dirty="0" err="1"/>
              <a:t>título</a:t>
            </a:r>
            <a:r>
              <a:rPr lang="en-US" dirty="0"/>
              <a:t>:</a:t>
            </a:r>
          </a:p>
          <a:p>
            <a:pPr algn="ctr"/>
            <a:r>
              <a:rPr lang="en-US" dirty="0" err="1"/>
              <a:t>Título</a:t>
            </a:r>
            <a:r>
              <a:rPr lang="en-US" dirty="0"/>
              <a:t>  </a:t>
            </a:r>
            <a:r>
              <a:rPr lang="en-US" dirty="0" err="1"/>
              <a:t>grande</a:t>
            </a:r>
            <a:endParaRPr lang="en-US" dirty="0"/>
          </a:p>
        </p:txBody>
      </p:sp>
      <p:sp>
        <p:nvSpPr>
          <p:cNvPr id="10" name="Oval Callout 9"/>
          <p:cNvSpPr/>
          <p:nvPr/>
        </p:nvSpPr>
        <p:spPr>
          <a:xfrm>
            <a:off x="409881" y="615440"/>
            <a:ext cx="1869057" cy="1522561"/>
          </a:xfrm>
          <a:prstGeom prst="wedgeEllipseCallout">
            <a:avLst>
              <a:gd name="adj1" fmla="val 134412"/>
              <a:gd name="adj2" fmla="val 897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 imagen simple  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709" y="1707631"/>
            <a:ext cx="7772400" cy="1780108"/>
          </a:xfrm>
        </p:spPr>
        <p:txBody>
          <a:bodyPr>
            <a:normAutofit/>
          </a:bodyPr>
          <a:lstStyle/>
          <a:p>
            <a:r>
              <a:rPr lang="en-US" sz="8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Power</a:t>
            </a:r>
            <a:r>
              <a:rPr lang="en-US" sz="8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8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Point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38745" y="3797301"/>
            <a:ext cx="6400800" cy="1473200"/>
          </a:xfrm>
        </p:spPr>
        <p:txBody>
          <a:bodyPr>
            <a:normAutofit/>
          </a:bodyPr>
          <a:lstStyle/>
          <a:p>
            <a:r>
              <a:rPr lang="en-US" sz="3600" b="1" i="1" spc="50" dirty="0">
                <a:ln w="28575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para </a:t>
            </a:r>
            <a:r>
              <a:rPr lang="en-US" sz="3600" b="1" i="1" spc="50" dirty="0" err="1">
                <a:ln w="28575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una</a:t>
            </a:r>
            <a:r>
              <a:rPr lang="en-US" sz="3600" b="1" i="1" spc="50" dirty="0">
                <a:ln w="28575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 presentación eficaz</a:t>
            </a:r>
            <a:endParaRPr lang="es-ES" sz="3600" b="1" i="1" spc="50" dirty="0">
              <a:ln w="28575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endParaRPr>
          </a:p>
        </p:txBody>
      </p:sp>
      <p:sp>
        <p:nvSpPr>
          <p:cNvPr id="8" name="Oval Callout 5">
            <a:extLst>
              <a:ext uri="{FF2B5EF4-FFF2-40B4-BE49-F238E27FC236}">
                <a16:creationId xmlns:a16="http://schemas.microsoft.com/office/drawing/2014/main" id="{651879BF-1AA6-56EF-19CD-BEE49FE8A940}"/>
              </a:ext>
            </a:extLst>
          </p:cNvPr>
          <p:cNvSpPr/>
          <p:nvPr/>
        </p:nvSpPr>
        <p:spPr>
          <a:xfrm>
            <a:off x="4814977" y="4335969"/>
            <a:ext cx="2920762" cy="1095798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dirty="0" err="1"/>
              <a:t>Creador</a:t>
            </a:r>
            <a:r>
              <a:rPr lang="en-US" dirty="0"/>
              <a:t>, Clase- </a:t>
            </a:r>
            <a:r>
              <a:rPr lang="en-US" dirty="0" err="1"/>
              <a:t>grupo</a:t>
            </a:r>
            <a:r>
              <a:rPr lang="en-US" dirty="0"/>
              <a:t>, Maestro y Fecha. Logo EAVIA</a:t>
            </a:r>
          </a:p>
        </p:txBody>
      </p:sp>
    </p:spTree>
    <p:extLst>
      <p:ext uri="{BB962C8B-B14F-4D97-AF65-F5344CB8AC3E}">
        <p14:creationId xmlns:p14="http://schemas.microsoft.com/office/powerpoint/2010/main" val="3000535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96"/>
    </mc:Choice>
    <mc:Fallback xmlns="">
      <p:transition spd="slow" advTm="4896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2286000"/>
            <a:ext cx="7696200" cy="4001355"/>
          </a:xfrm>
        </p:spPr>
        <p:txBody>
          <a:bodyPr>
            <a:noAutofit/>
          </a:bodyPr>
          <a:lstStyle/>
          <a:p>
            <a:r>
              <a:rPr lang="es-ES" sz="3200" dirty="0"/>
              <a:t>“Power Point” = </a:t>
            </a:r>
          </a:p>
          <a:p>
            <a:pPr marL="0" indent="0">
              <a:buNone/>
            </a:pPr>
            <a:r>
              <a:rPr lang="es-ES" sz="3200" b="1" dirty="0"/>
              <a:t>	puntos fuertes</a:t>
            </a:r>
            <a:r>
              <a:rPr lang="es-ES" sz="3200" dirty="0"/>
              <a:t>  </a:t>
            </a:r>
          </a:p>
          <a:p>
            <a:r>
              <a:rPr lang="es-ES" sz="3200" dirty="0"/>
              <a:t>Propósito= </a:t>
            </a:r>
          </a:p>
          <a:p>
            <a:pPr marL="0" indent="0">
              <a:buNone/>
            </a:pPr>
            <a:r>
              <a:rPr lang="es-ES" sz="3200" b="1" dirty="0"/>
              <a:t>	ideas centrales</a:t>
            </a:r>
            <a:endParaRPr lang="es-ES" sz="3200" dirty="0"/>
          </a:p>
          <a:p>
            <a:r>
              <a:rPr lang="es-ES" sz="3200" dirty="0"/>
              <a:t>Slides = diapositivas</a:t>
            </a:r>
          </a:p>
          <a:p>
            <a:pPr marL="0" indent="0">
              <a:buNone/>
            </a:pPr>
            <a:r>
              <a:rPr lang="es-ES" sz="3200" dirty="0"/>
              <a:t>	o plantillas digitales</a:t>
            </a:r>
          </a:p>
          <a:p>
            <a:pPr marL="0" indent="0">
              <a:buNone/>
            </a:pPr>
            <a:r>
              <a:rPr lang="es-ES" sz="3200" dirty="0"/>
              <a:t>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dirty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Power Point</a:t>
            </a:r>
          </a:p>
        </p:txBody>
      </p:sp>
      <p:pic>
        <p:nvPicPr>
          <p:cNvPr id="2050" name="Picture 2" descr="C:\Program Files (x86)\Microsoft Office\MEDIA\CAGCAT10\j0234657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2316192"/>
            <a:ext cx="3757863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2843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802"/>
    </mc:Choice>
    <mc:Fallback xmlns="">
      <p:transition spd="slow" advTm="7802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90">
          <a:fgClr>
            <a:schemeClr val="accent5">
              <a:lumMod val="5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2286000"/>
            <a:ext cx="8534399" cy="3840163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es-ES" sz="3200" dirty="0"/>
              <a:t>No superar </a:t>
            </a:r>
            <a:r>
              <a:rPr lang="es-ES" sz="3200" b="1" dirty="0"/>
              <a:t>15 plantillas. “</a:t>
            </a:r>
            <a:r>
              <a:rPr lang="es-ES" sz="3200" b="1" dirty="0" err="1"/>
              <a:t>Keep</a:t>
            </a:r>
            <a:r>
              <a:rPr lang="es-ES" sz="3200" b="1" dirty="0"/>
              <a:t> </a:t>
            </a:r>
            <a:r>
              <a:rPr lang="es-ES" sz="3200" b="1" dirty="0" err="1"/>
              <a:t>it</a:t>
            </a:r>
            <a:r>
              <a:rPr lang="es-ES" sz="3200" b="1" dirty="0"/>
              <a:t> simple”. </a:t>
            </a:r>
          </a:p>
          <a:p>
            <a:r>
              <a:rPr lang="es-ES" sz="3600" b="1" dirty="0"/>
              <a:t>Sigue la regla de 6x6= </a:t>
            </a:r>
          </a:p>
          <a:p>
            <a:pPr marL="0" indent="0">
              <a:buNone/>
            </a:pPr>
            <a:r>
              <a:rPr lang="es-ES" sz="3200" b="1" dirty="0"/>
              <a:t>    (min/</a:t>
            </a:r>
            <a:r>
              <a:rPr lang="es-ES" sz="3200" b="1" dirty="0" err="1"/>
              <a:t>max</a:t>
            </a:r>
            <a:r>
              <a:rPr lang="es-ES" sz="3200" b="1" dirty="0"/>
              <a:t>) o lo requerido</a:t>
            </a:r>
            <a:r>
              <a:rPr lang="es-ES" sz="3600" b="1" dirty="0"/>
              <a:t>.</a:t>
            </a:r>
          </a:p>
          <a:p>
            <a:r>
              <a:rPr lang="es-ES" sz="3600" dirty="0"/>
              <a:t>Tipo de letra (Font) </a:t>
            </a:r>
          </a:p>
          <a:p>
            <a:pPr marL="0" indent="0">
              <a:buNone/>
            </a:pPr>
            <a:r>
              <a:rPr lang="es-ES" sz="3600" dirty="0"/>
              <a:t>legible-</a:t>
            </a:r>
            <a:r>
              <a:rPr lang="en-US" sz="3600" dirty="0" err="1"/>
              <a:t>desde</a:t>
            </a:r>
            <a:r>
              <a:rPr lang="en-US" sz="3600" dirty="0"/>
              <a:t> </a:t>
            </a:r>
            <a:r>
              <a:rPr lang="en-US" sz="3600" dirty="0" err="1"/>
              <a:t>cualquier</a:t>
            </a:r>
            <a:r>
              <a:rPr lang="en-US" sz="3600" dirty="0"/>
              <a:t> </a:t>
            </a:r>
          </a:p>
          <a:p>
            <a:pPr marL="0" indent="0">
              <a:buNone/>
            </a:pPr>
            <a:r>
              <a:rPr lang="en-US" sz="3600" dirty="0"/>
              <a:t>punto del </a:t>
            </a:r>
            <a:r>
              <a:rPr lang="en-US" sz="3600" dirty="0" err="1"/>
              <a:t>auditorio</a:t>
            </a:r>
            <a:r>
              <a:rPr lang="es-ES" sz="3600" dirty="0"/>
              <a:t>.  </a:t>
            </a:r>
          </a:p>
          <a:p>
            <a:pPr marL="0" indent="0">
              <a:buNone/>
            </a:pPr>
            <a:r>
              <a:rPr lang="es-ES" sz="3600" dirty="0"/>
              <a:t>Color.</a:t>
            </a:r>
            <a:endParaRPr lang="es-E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600" dirty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Power Point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3074" name="Picture 2" descr="Image result for observa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0673" y="2971800"/>
            <a:ext cx="3662311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0908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69"/>
    </mc:Choice>
    <mc:Fallback xmlns="">
      <p:transition spd="slow" advTm="6069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 sz="4800" dirty="0"/>
              <a:t>15 plantillas</a:t>
            </a:r>
          </a:p>
          <a:p>
            <a:r>
              <a:rPr lang="en-US" sz="4800" dirty="0"/>
              <a:t>6X6 o 7x7</a:t>
            </a:r>
          </a:p>
          <a:p>
            <a:r>
              <a:rPr lang="en-US" sz="4800" dirty="0"/>
              <a:t>“Font” legible</a:t>
            </a:r>
          </a:p>
          <a:p>
            <a:pPr marL="0" indent="0">
              <a:buNone/>
            </a:pPr>
            <a:r>
              <a:rPr lang="en-US" sz="4800" dirty="0"/>
              <a:t>        </a:t>
            </a:r>
            <a:r>
              <a:rPr lang="en-US" sz="2800" dirty="0"/>
              <a:t>28</a:t>
            </a:r>
            <a:r>
              <a:rPr lang="en-US" sz="4800" dirty="0"/>
              <a:t>- </a:t>
            </a:r>
            <a:r>
              <a:rPr lang="en-US" sz="3200" dirty="0"/>
              <a:t>32</a:t>
            </a:r>
            <a:r>
              <a:rPr lang="en-US" sz="4800" dirty="0"/>
              <a:t>- </a:t>
            </a:r>
            <a:r>
              <a:rPr lang="en-US" sz="4000" dirty="0"/>
              <a:t>40</a:t>
            </a:r>
            <a:r>
              <a:rPr lang="en-US" sz="4800" dirty="0"/>
              <a:t>-48</a:t>
            </a:r>
          </a:p>
          <a:p>
            <a:endParaRPr lang="en-US" sz="4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dirty="0"/>
              <a:t>Power Point</a:t>
            </a:r>
          </a:p>
        </p:txBody>
      </p:sp>
      <p:pic>
        <p:nvPicPr>
          <p:cNvPr id="4" name="Picture 2" descr="Image result for observ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0673" y="2971800"/>
            <a:ext cx="3662311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val Callout 4"/>
          <p:cNvSpPr/>
          <p:nvPr/>
        </p:nvSpPr>
        <p:spPr>
          <a:xfrm>
            <a:off x="8077200" y="6236568"/>
            <a:ext cx="609600" cy="371856"/>
          </a:xfrm>
          <a:prstGeom prst="wedgeEllipse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846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500"/>
    </mc:Choice>
    <mc:Fallback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600" y="2362200"/>
            <a:ext cx="8300357" cy="4114800"/>
          </a:xfrm>
        </p:spPr>
        <p:txBody>
          <a:bodyPr>
            <a:normAutofit/>
          </a:bodyPr>
          <a:lstStyle/>
          <a:p>
            <a:r>
              <a:rPr lang="es-ES" sz="3600" dirty="0"/>
              <a:t>Armonía entre plantillas</a:t>
            </a:r>
          </a:p>
          <a:p>
            <a:r>
              <a:rPr lang="es-ES" sz="3600" dirty="0"/>
              <a:t>Imagen</a:t>
            </a:r>
          </a:p>
          <a:p>
            <a:r>
              <a:rPr lang="es-ES" sz="3600" dirty="0"/>
              <a:t> </a:t>
            </a:r>
            <a:r>
              <a:rPr lang="es-ES" sz="3200" dirty="0"/>
              <a:t>No muchos efectos</a:t>
            </a:r>
          </a:p>
          <a:p>
            <a:pPr lvl="3"/>
            <a:r>
              <a:rPr lang="es-ES" sz="3000" dirty="0"/>
              <a:t>Ansiedad </a:t>
            </a:r>
          </a:p>
          <a:p>
            <a:pPr lvl="3"/>
            <a:endParaRPr lang="es-ES" dirty="0"/>
          </a:p>
          <a:p>
            <a:endParaRPr lang="es-ES" sz="3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600" dirty="0"/>
              <a:t>Power Point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3162300"/>
            <a:ext cx="4490357" cy="2514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72391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12483">
        <p14:reveal/>
      </p:transition>
    </mc:Choice>
    <mc:Fallback xmlns="">
      <p:transition spd="slow" advTm="1248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2362200"/>
            <a:ext cx="8382000" cy="47244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sz="3600" dirty="0"/>
              <a:t>Tiempo disponible:</a:t>
            </a:r>
          </a:p>
          <a:p>
            <a:pPr lvl="3"/>
            <a:r>
              <a:rPr lang="es-ES" sz="3600" dirty="0"/>
              <a:t> el requerido </a:t>
            </a:r>
          </a:p>
          <a:p>
            <a:pPr lvl="3"/>
            <a:r>
              <a:rPr lang="es-ES" sz="3600" dirty="0"/>
              <a:t> practica con reloj </a:t>
            </a:r>
          </a:p>
          <a:p>
            <a:pPr marL="914400" lvl="3" indent="0">
              <a:buNone/>
            </a:pPr>
            <a:r>
              <a:rPr lang="es-ES" sz="3600" dirty="0"/>
              <a:t>    en mano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600" dirty="0"/>
              <a:t>Power Point</a:t>
            </a:r>
            <a:endParaRPr lang="en-US" dirty="0"/>
          </a:p>
        </p:txBody>
      </p:sp>
      <p:pic>
        <p:nvPicPr>
          <p:cNvPr id="3074" name="Picture 2" descr="C:\Program Files (x86)\Microsoft Office\MEDIA\CAGCAT10\j0234131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0489" y="1828800"/>
            <a:ext cx="3511142" cy="3733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6495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6051"/>
    </mc:Choice>
    <mc:Fallback>
      <p:transition advTm="605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99539" y="2573547"/>
            <a:ext cx="7408333" cy="384016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sz="3200" dirty="0"/>
              <a:t>Pruebe el </a:t>
            </a:r>
            <a:r>
              <a:rPr lang="es-ES" sz="3200" dirty="0">
                <a:solidFill>
                  <a:schemeClr val="bg2">
                    <a:lumMod val="50000"/>
                  </a:schemeClr>
                </a:solidFill>
              </a:rPr>
              <a:t>equipo</a:t>
            </a:r>
            <a:r>
              <a:rPr lang="es-ES" sz="3200" dirty="0"/>
              <a:t> (laptop, PC, proyector).</a:t>
            </a:r>
          </a:p>
          <a:p>
            <a:r>
              <a:rPr lang="es-ES" sz="3200" dirty="0"/>
              <a:t> Lea en pequeños lapsos. </a:t>
            </a:r>
          </a:p>
          <a:p>
            <a:pPr marL="0" indent="0">
              <a:buNone/>
            </a:pPr>
            <a:r>
              <a:rPr lang="es-ES" sz="3200" dirty="0"/>
              <a:t>       -No es un Karaoke.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600" dirty="0"/>
              <a:t>Power Point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1" y="2775474"/>
            <a:ext cx="3143428" cy="3686176"/>
          </a:xfrm>
          <a:prstGeom prst="rect">
            <a:avLst/>
          </a:prstGeom>
          <a:scene3d>
            <a:camera prst="perspectiveContrastingLeftFacing"/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3408582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03"/>
    </mc:Choice>
    <mc:Fallback xmlns="">
      <p:transition spd="slow" advTm="1503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C8E58F5-37EA-4690-BB1D-94F50CC2C7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s-ES" noProof="0" dirty="0"/>
              <a:t>Tome en cuenta estas recomendaciones para </a:t>
            </a:r>
          </a:p>
          <a:p>
            <a:pPr marL="0" indent="0">
              <a:buNone/>
            </a:pPr>
            <a:r>
              <a:rPr lang="es-ES" noProof="0" dirty="0"/>
              <a:t>     presentaciones con otros programas:           </a:t>
            </a:r>
          </a:p>
          <a:p>
            <a:pPr marL="0" indent="0">
              <a:buNone/>
            </a:pPr>
            <a:r>
              <a:rPr lang="en-US" i="1" dirty="0"/>
              <a:t>     Google Slides, CANVA y IA Gamma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i="1" dirty="0"/>
              <a:t>     CANVA</a:t>
            </a:r>
            <a:r>
              <a:rPr lang="en-US" dirty="0"/>
              <a:t>: </a:t>
            </a:r>
            <a:r>
              <a:rPr lang="en-US" dirty="0">
                <a:ea typeface="+mn-lt"/>
                <a:cs typeface="+mn-lt"/>
              </a:rPr>
              <a:t>https://www.canva.com/</a:t>
            </a:r>
          </a:p>
          <a:p>
            <a:pPr marL="0" indent="0">
              <a:buNone/>
            </a:pPr>
            <a:endParaRPr lang="en-US" dirty="0">
              <a:ea typeface="+mn-lt"/>
              <a:cs typeface="+mn-lt"/>
            </a:endParaRPr>
          </a:p>
          <a:p>
            <a:pPr marL="0" indent="0">
              <a:buNone/>
            </a:pPr>
            <a:endParaRPr lang="en-US" dirty="0">
              <a:ea typeface="+mn-lt"/>
              <a:cs typeface="+mn-lt"/>
            </a:endParaRPr>
          </a:p>
          <a:p>
            <a:pPr marL="0" indent="0">
              <a:buNone/>
            </a:pPr>
            <a:r>
              <a:rPr lang="en-US" i="1" dirty="0">
                <a:ea typeface="+mn-lt"/>
                <a:cs typeface="+mn-lt"/>
              </a:rPr>
              <a:t>     IA Gamma</a:t>
            </a:r>
            <a:r>
              <a:rPr lang="en-US" dirty="0">
                <a:ea typeface="+mn-lt"/>
                <a:cs typeface="+mn-lt"/>
              </a:rPr>
              <a:t>: https://gamma.app/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FE1EC3E-EA23-49B9-B6A4-BC5A034F29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_tradnl" sz="3600" b="1" noProof="0" dirty="0"/>
              <a:t>Otro programas para presentaciones</a:t>
            </a:r>
          </a:p>
        </p:txBody>
      </p:sp>
      <p:pic>
        <p:nvPicPr>
          <p:cNvPr id="5" name="Picture 4" descr="A blue circle with white text&#10;&#10;Description automatically generated">
            <a:extLst>
              <a:ext uri="{FF2B5EF4-FFF2-40B4-BE49-F238E27FC236}">
                <a16:creationId xmlns:a16="http://schemas.microsoft.com/office/drawing/2014/main" id="{9F73FF67-D83B-0040-5EE7-3CB4F09468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5743575" y="3637910"/>
            <a:ext cx="1343025" cy="131667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5181600"/>
            <a:ext cx="1343025" cy="1171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78232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22F1FA-CCF3-42E8-8A7E-55322EFFBB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Salvar/Save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EBCC02-2553-40CA-B8C7-C4E0398D57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2279" y="2778755"/>
            <a:ext cx="3822192" cy="639762"/>
          </a:xfrm>
        </p:spPr>
        <p:txBody>
          <a:bodyPr>
            <a:normAutofit fontScale="77500" lnSpcReduction="20000"/>
          </a:bodyPr>
          <a:lstStyle/>
          <a:p>
            <a:pPr marL="342900" indent="-342900">
              <a:buFont typeface="Wingdings"/>
              <a:buChar char="§"/>
            </a:pPr>
            <a:r>
              <a:rPr lang="en-US" dirty="0"/>
              <a:t>Salvar como video</a:t>
            </a:r>
          </a:p>
          <a:p>
            <a:pPr marL="342900" indent="-342900">
              <a:buFont typeface="Wingdings"/>
              <a:buChar char="§"/>
            </a:pPr>
            <a:r>
              <a:rPr lang="en-US" dirty="0"/>
              <a:t>MPEG-4 o Windows Media</a:t>
            </a:r>
          </a:p>
        </p:txBody>
      </p:sp>
      <p:pic>
        <p:nvPicPr>
          <p:cNvPr id="7" name="Picture 7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18628904-2BF9-4FEB-8758-A3B7F07A03A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l="-481" t="2137" r="50498" b="-2137"/>
          <a:stretch/>
        </p:blipFill>
        <p:spPr>
          <a:xfrm>
            <a:off x="5286056" y="3730388"/>
            <a:ext cx="2552005" cy="2874061"/>
          </a:xfr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369B45D-1797-4323-AB85-C4B082E63BF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pPr marL="342900" indent="-342900">
              <a:buFont typeface="Wingdings"/>
              <a:buChar char="§"/>
            </a:pPr>
            <a:r>
              <a:rPr lang="en-US" dirty="0"/>
              <a:t>Salvar como imagen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B8ABA08-EA22-4DCA-9425-687FB44A67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248874" y="3222174"/>
            <a:ext cx="3831372" cy="278897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GIF o JPEG</a:t>
            </a:r>
          </a:p>
        </p:txBody>
      </p:sp>
      <p:pic>
        <p:nvPicPr>
          <p:cNvPr id="8" name="Picture 8" descr="A screenshot of a computer&#10;&#10;Description automatically generated">
            <a:extLst>
              <a:ext uri="{FF2B5EF4-FFF2-40B4-BE49-F238E27FC236}">
                <a16:creationId xmlns:a16="http://schemas.microsoft.com/office/drawing/2014/main" id="{B45A7602-28BC-49E7-B6B8-7E6B053F322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49191" b="-595"/>
          <a:stretch/>
        </p:blipFill>
        <p:spPr>
          <a:xfrm>
            <a:off x="1309172" y="3676535"/>
            <a:ext cx="2340152" cy="2534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8825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37713" y="1635675"/>
            <a:ext cx="8077200" cy="2429934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br>
              <a:rPr lang="en-US" dirty="0"/>
            </a:br>
            <a:r>
              <a:rPr lang="es-NI" sz="3200" noProof="0" dirty="0">
                <a:solidFill>
                  <a:schemeClr val="tx1">
                    <a:lumMod val="95000"/>
                    <a:lumOff val="5000"/>
                  </a:schemeClr>
                </a:solidFill>
              </a:rPr>
              <a:t>Guarda el </a:t>
            </a:r>
            <a:r>
              <a:rPr lang="es-NI" sz="3200" b="1" noProof="0" dirty="0">
                <a:solidFill>
                  <a:schemeClr val="tx1">
                    <a:lumMod val="95000"/>
                    <a:lumOff val="5000"/>
                  </a:schemeClr>
                </a:solidFill>
              </a:rPr>
              <a:t>vídeo</a:t>
            </a:r>
            <a:r>
              <a:rPr lang="es-NI" sz="3200" noProof="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en tu </a:t>
            </a:r>
            <a:br>
              <a:rPr lang="es-NI" sz="3200" noProof="0" dirty="0"/>
            </a:br>
            <a:r>
              <a:rPr lang="es-NI" sz="3200" noProof="0" dirty="0">
                <a:solidFill>
                  <a:schemeClr val="tx1">
                    <a:lumMod val="95000"/>
                    <a:lumOff val="5000"/>
                  </a:schemeClr>
                </a:solidFill>
              </a:rPr>
              <a:t>computador o debes </a:t>
            </a:r>
            <a:br>
              <a:rPr lang="es-NI" sz="3200" noProof="0" dirty="0"/>
            </a:br>
            <a:r>
              <a:rPr lang="es-NI" sz="3200" noProof="0" dirty="0">
                <a:solidFill>
                  <a:schemeClr val="tx1">
                    <a:lumMod val="95000"/>
                    <a:lumOff val="5000"/>
                  </a:schemeClr>
                </a:solidFill>
              </a:rPr>
              <a:t>tener el enlace “link” </a:t>
            </a:r>
            <a:br>
              <a:rPr lang="es-NI" sz="3200" noProof="0" dirty="0"/>
            </a:br>
            <a:r>
              <a:rPr lang="es-NI" sz="3200" noProof="0" dirty="0">
                <a:solidFill>
                  <a:schemeClr val="tx1">
                    <a:lumMod val="95000"/>
                    <a:lumOff val="5000"/>
                  </a:schemeClr>
                </a:solidFill>
              </a:rPr>
              <a:t>copiado para luego:</a:t>
            </a:r>
            <a:br>
              <a:rPr lang="es-NI" sz="3200" noProof="0" dirty="0"/>
            </a:br>
            <a:r>
              <a:rPr lang="es-NI" sz="3200" noProof="0" dirty="0">
                <a:solidFill>
                  <a:schemeClr val="tx1">
                    <a:lumMod val="95000"/>
                    <a:lumOff val="5000"/>
                  </a:schemeClr>
                </a:solidFill>
              </a:rPr>
              <a:t>-Insertar</a:t>
            </a:r>
            <a:br>
              <a:rPr lang="en-US" sz="3200" dirty="0"/>
            </a:b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-Vídeo</a:t>
            </a:r>
          </a:p>
        </p:txBody>
      </p:sp>
      <p:sp>
        <p:nvSpPr>
          <p:cNvPr id="9" name="Title 2"/>
          <p:cNvSpPr txBox="1">
            <a:spLocks/>
          </p:cNvSpPr>
          <p:nvPr/>
        </p:nvSpPr>
        <p:spPr>
          <a:xfrm>
            <a:off x="457200" y="338328"/>
            <a:ext cx="4419600" cy="103327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b="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6600" dirty="0"/>
              <a:t>Power Point</a:t>
            </a:r>
            <a:endParaRPr lang="en-US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42247689"/>
              </p:ext>
            </p:extLst>
          </p:nvPr>
        </p:nvGraphicFramePr>
        <p:xfrm>
          <a:off x="457200" y="3938538"/>
          <a:ext cx="6125130" cy="969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ackager Shell Object" showAsIcon="1" r:id="rId5" imgW="3248115" imgH="514350" progId="Package">
                  <p:embed/>
                </p:oleObj>
              </mc:Choice>
              <mc:Fallback>
                <p:oleObj name="Packager Shell Object" showAsIcon="1" r:id="rId5" imgW="3248115" imgH="514350" progId="Package">
                  <p:embed/>
                  <p:pic>
                    <p:nvPicPr>
                      <p:cNvPr id="3" name="Object 2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57200" y="3938538"/>
                        <a:ext cx="6125130" cy="9699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Oval Callout 6"/>
          <p:cNvSpPr/>
          <p:nvPr/>
        </p:nvSpPr>
        <p:spPr>
          <a:xfrm>
            <a:off x="7315200" y="4495800"/>
            <a:ext cx="1170316" cy="530006"/>
          </a:xfrm>
          <a:prstGeom prst="wedgeEllipse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dirty="0">
                <a:solidFill>
                  <a:srgbClr val="000000"/>
                </a:solidFill>
              </a:rPr>
              <a:t>Dudas</a:t>
            </a:r>
          </a:p>
        </p:txBody>
      </p:sp>
      <p:pic>
        <p:nvPicPr>
          <p:cNvPr id="2" name="eHhqWbI0y4M"/>
          <p:cNvPicPr>
            <a:picLocks noRot="1" noChangeAspect="1"/>
          </p:cNvPicPr>
          <p:nvPr>
            <a:videoFile r:link="rId2"/>
          </p:nvPr>
        </p:nvPicPr>
        <p:blipFill>
          <a:blip r:embed="rId7"/>
          <a:stretch>
            <a:fillRect/>
          </a:stretch>
        </p:blipFill>
        <p:spPr>
          <a:xfrm>
            <a:off x="4110487" y="1491681"/>
            <a:ext cx="4572000" cy="257175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01832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145"/>
    </mc:Choice>
    <mc:Fallback xmlns="">
      <p:transition spd="slow" advTm="6145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D0CD34E-9D48-A2EA-84FA-037E989025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7932" y="1797231"/>
            <a:ext cx="8041179" cy="4729304"/>
          </a:xfrm>
        </p:spPr>
        <p:txBody>
          <a:bodyPr vert="horz" lIns="91440" tIns="45720" rIns="91440" bIns="45720" rtlCol="0" anchor="t">
            <a:normAutofit fontScale="85000" lnSpcReduction="10000"/>
          </a:bodyPr>
          <a:lstStyle/>
          <a:p>
            <a:pPr>
              <a:lnSpc>
                <a:spcPct val="200000"/>
              </a:lnSpc>
              <a:spcBef>
                <a:spcPts val="0"/>
              </a:spcBef>
            </a:pPr>
            <a:r>
              <a:rPr lang="en-US" i="1" dirty="0" err="1">
                <a:solidFill>
                  <a:schemeClr val="bg2">
                    <a:lumMod val="50000"/>
                  </a:schemeClr>
                </a:solidFill>
                <a:ea typeface="+mn-lt"/>
                <a:cs typeface="+mn-lt"/>
              </a:rPr>
              <a:t>Texto</a:t>
            </a:r>
            <a:r>
              <a:rPr lang="en-US" i="1" dirty="0">
                <a:solidFill>
                  <a:schemeClr val="bg2">
                    <a:lumMod val="50000"/>
                  </a:schemeClr>
                </a:solidFill>
                <a:ea typeface="+mn-lt"/>
                <a:cs typeface="+mn-lt"/>
              </a:rPr>
              <a:t> / Text- 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  <a:p>
            <a:pPr marL="0" indent="0">
              <a:lnSpc>
                <a:spcPct val="200000"/>
              </a:lnSpc>
              <a:spcBef>
                <a:spcPts val="0"/>
              </a:spcBef>
              <a:buNone/>
            </a:pPr>
            <a:r>
              <a:rPr lang="en-US" i="1" dirty="0">
                <a:solidFill>
                  <a:schemeClr val="bg2">
                    <a:lumMod val="50000"/>
                  </a:schemeClr>
                </a:solidFill>
                <a:ea typeface="+mn-lt"/>
                <a:cs typeface="+mn-lt"/>
              </a:rPr>
              <a:t>La </a:t>
            </a:r>
            <a:r>
              <a:rPr lang="en-US" i="1" dirty="0" err="1">
                <a:solidFill>
                  <a:schemeClr val="bg2">
                    <a:lumMod val="50000"/>
                  </a:schemeClr>
                </a:solidFill>
                <a:ea typeface="+mn-lt"/>
                <a:cs typeface="+mn-lt"/>
              </a:rPr>
              <a:t>presentación</a:t>
            </a:r>
            <a:r>
              <a:rPr lang="en-US" i="1" dirty="0">
                <a:solidFill>
                  <a:schemeClr val="bg2">
                    <a:lumMod val="50000"/>
                  </a:schemeClr>
                </a:solidFill>
                <a:ea typeface="+mn-lt"/>
                <a:cs typeface="+mn-lt"/>
              </a:rPr>
              <a:t> oral. 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  <a:ea typeface="+mn-lt"/>
                <a:cs typeface="+mn-lt"/>
              </a:rPr>
              <a:t>[pdf]. M Borrero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  <a:p>
            <a:pPr marL="0" indent="0">
              <a:lnSpc>
                <a:spcPct val="200000"/>
              </a:lnSpc>
              <a:spcBef>
                <a:spcPts val="0"/>
              </a:spcBef>
              <a:buNone/>
            </a:pPr>
            <a:r>
              <a:rPr lang="en-US" i="1" dirty="0">
                <a:solidFill>
                  <a:schemeClr val="bg2">
                    <a:lumMod val="50000"/>
                  </a:schemeClr>
                </a:solidFill>
                <a:ea typeface="+mn-lt"/>
                <a:cs typeface="+mn-lt"/>
              </a:rPr>
              <a:t>Power Point: un </a:t>
            </a:r>
            <a:r>
              <a:rPr lang="en-US" i="1" dirty="0" err="1">
                <a:solidFill>
                  <a:schemeClr val="bg2">
                    <a:lumMod val="50000"/>
                  </a:schemeClr>
                </a:solidFill>
                <a:ea typeface="+mn-lt"/>
                <a:cs typeface="+mn-lt"/>
              </a:rPr>
              <a:t>recurso</a:t>
            </a:r>
            <a:r>
              <a:rPr lang="en-US" i="1" dirty="0">
                <a:solidFill>
                  <a:schemeClr val="bg2">
                    <a:lumMod val="50000"/>
                  </a:schemeClr>
                </a:solidFill>
                <a:ea typeface="+mn-lt"/>
                <a:cs typeface="+mn-lt"/>
              </a:rPr>
              <a:t> </a:t>
            </a:r>
            <a:r>
              <a:rPr lang="en-US" i="1" dirty="0" err="1">
                <a:solidFill>
                  <a:schemeClr val="bg2">
                    <a:lumMod val="50000"/>
                  </a:schemeClr>
                </a:solidFill>
                <a:ea typeface="+mn-lt"/>
                <a:cs typeface="+mn-lt"/>
              </a:rPr>
              <a:t>eficaz</a:t>
            </a:r>
            <a:r>
              <a:rPr lang="en-US" i="1" dirty="0">
                <a:solidFill>
                  <a:schemeClr val="bg2">
                    <a:lumMod val="50000"/>
                  </a:schemeClr>
                </a:solidFill>
                <a:ea typeface="+mn-lt"/>
                <a:cs typeface="+mn-lt"/>
              </a:rPr>
              <a:t>. [PP]. W. Domenech </a:t>
            </a:r>
            <a:endParaRPr lang="en-US" dirty="0">
              <a:solidFill>
                <a:schemeClr val="bg2">
                  <a:lumMod val="50000"/>
                </a:schemeClr>
              </a:solidFill>
              <a:ea typeface="+mn-lt"/>
              <a:cs typeface="+mn-lt"/>
            </a:endParaRPr>
          </a:p>
          <a:p>
            <a:pPr marL="0" indent="0">
              <a:lnSpc>
                <a:spcPct val="200000"/>
              </a:lnSpc>
              <a:spcBef>
                <a:spcPts val="0"/>
              </a:spcBef>
              <a:buNone/>
            </a:pPr>
            <a:r>
              <a:rPr lang="en-US" i="1" dirty="0">
                <a:solidFill>
                  <a:schemeClr val="bg2">
                    <a:lumMod val="50000"/>
                  </a:schemeClr>
                </a:solidFill>
                <a:ea typeface="+mn-lt"/>
                <a:cs typeface="+mn-lt"/>
              </a:rPr>
              <a:t>www.carmenamelia4.blog</a:t>
            </a:r>
          </a:p>
          <a:p>
            <a:pPr marL="342900" indent="-342900">
              <a:lnSpc>
                <a:spcPct val="200000"/>
              </a:lnSpc>
              <a:spcBef>
                <a:spcPts val="0"/>
              </a:spcBef>
              <a:buFont typeface="Arial" pitchFamily="18" charset="2"/>
              <a:buChar char="•"/>
            </a:pPr>
            <a:r>
              <a:rPr lang="en-US" i="1" dirty="0" err="1">
                <a:solidFill>
                  <a:schemeClr val="bg2">
                    <a:lumMod val="50000"/>
                  </a:schemeClr>
                </a:solidFill>
                <a:ea typeface="+mn-lt"/>
                <a:cs typeface="+mn-lt"/>
              </a:rPr>
              <a:t>Imágenes</a:t>
            </a:r>
            <a:r>
              <a:rPr lang="en-US" i="1" dirty="0">
                <a:solidFill>
                  <a:schemeClr val="bg2">
                    <a:lumMod val="50000"/>
                  </a:schemeClr>
                </a:solidFill>
                <a:ea typeface="+mn-lt"/>
                <a:cs typeface="+mn-lt"/>
              </a:rPr>
              <a:t> / Images-</a:t>
            </a:r>
          </a:p>
          <a:p>
            <a:pPr marL="0" indent="0">
              <a:lnSpc>
                <a:spcPct val="200000"/>
              </a:lnSpc>
              <a:spcBef>
                <a:spcPts val="0"/>
              </a:spcBef>
              <a:buNone/>
            </a:pPr>
            <a:r>
              <a:rPr lang="en-US" dirty="0">
                <a:ea typeface="+mn-lt"/>
                <a:cs typeface="+mn-lt"/>
              </a:rPr>
              <a:t>https://pixabay.com/es/images/search/licencia</a:t>
            </a:r>
            <a:endParaRPr lang="en-US" dirty="0"/>
          </a:p>
          <a:p>
            <a:pPr>
              <a:lnSpc>
                <a:spcPct val="200000"/>
              </a:lnSpc>
              <a:spcBef>
                <a:spcPts val="0"/>
              </a:spcBef>
            </a:pPr>
            <a:r>
              <a:rPr lang="en-US" dirty="0">
                <a:solidFill>
                  <a:schemeClr val="bg2">
                    <a:lumMod val="50000"/>
                  </a:schemeClr>
                </a:solidFill>
                <a:ea typeface="+mn-lt"/>
                <a:cs typeface="+mn-lt"/>
              </a:rPr>
              <a:t>Video-     </a:t>
            </a:r>
          </a:p>
          <a:p>
            <a:pPr marL="0" indent="0">
              <a:lnSpc>
                <a:spcPct val="20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chemeClr val="bg2">
                    <a:lumMod val="50000"/>
                  </a:schemeClr>
                </a:solidFill>
                <a:ea typeface="+mn-lt"/>
                <a:cs typeface="+mn-lt"/>
              </a:rPr>
              <a:t>https://www.youtube.com/watch?v=eHhqQbloy4M</a:t>
            </a:r>
          </a:p>
          <a:p>
            <a:pPr marL="0" indent="0">
              <a:lnSpc>
                <a:spcPct val="200000"/>
              </a:lnSpc>
              <a:spcBef>
                <a:spcPts val="0"/>
              </a:spcBef>
              <a:buNone/>
            </a:pPr>
            <a:endParaRPr lang="en-US" dirty="0">
              <a:solidFill>
                <a:schemeClr val="bg2">
                  <a:lumMod val="50000"/>
                </a:schemeClr>
              </a:solidFill>
              <a:ea typeface="+mn-lt"/>
              <a:cs typeface="+mn-lt"/>
            </a:endParaRPr>
          </a:p>
          <a:p>
            <a:endParaRPr lang="en-US" dirty="0">
              <a:solidFill>
                <a:srgbClr val="073E87"/>
              </a:solidFill>
              <a:ea typeface="+mn-lt"/>
              <a:cs typeface="+mn-lt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A5A233C-39B7-2E4F-BF42-F1E834DBB2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Recursos</a:t>
            </a:r>
            <a:r>
              <a:rPr lang="en-US" dirty="0"/>
              <a:t> / Res0urces</a:t>
            </a:r>
          </a:p>
        </p:txBody>
      </p:sp>
    </p:spTree>
    <p:extLst>
      <p:ext uri="{BB962C8B-B14F-4D97-AF65-F5344CB8AC3E}">
        <p14:creationId xmlns:p14="http://schemas.microsoft.com/office/powerpoint/2010/main" val="22934821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685800" y="2057400"/>
            <a:ext cx="8229600" cy="4572000"/>
          </a:xfrm>
        </p:spPr>
        <p:txBody>
          <a:bodyPr vert="horz" lIns="91440" tIns="45720" rIns="91440" bIns="45720" rtlCol="0" anchor="t">
            <a:normAutofit fontScale="92500"/>
          </a:bodyPr>
          <a:lstStyle/>
          <a:p>
            <a:pPr marL="0" indent="0" algn="ctr">
              <a:lnSpc>
                <a:spcPct val="200000"/>
              </a:lnSpc>
              <a:spcBef>
                <a:spcPts val="0"/>
              </a:spcBef>
              <a:buNone/>
            </a:pPr>
            <a:r>
              <a:rPr lang="en-US" dirty="0" err="1">
                <a:solidFill>
                  <a:schemeClr val="bg2">
                    <a:lumMod val="50000"/>
                  </a:schemeClr>
                </a:solidFill>
              </a:rPr>
              <a:t>Referencias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 / References</a:t>
            </a:r>
          </a:p>
          <a:p>
            <a:pPr marL="0" indent="0">
              <a:lnSpc>
                <a:spcPct val="20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Borrero, M. (2017).  </a:t>
            </a:r>
            <a:r>
              <a:rPr lang="en-US" i="1" dirty="0">
                <a:solidFill>
                  <a:schemeClr val="bg2">
                    <a:lumMod val="50000"/>
                  </a:schemeClr>
                </a:solidFill>
              </a:rPr>
              <a:t>La presentación oral. 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[Power Point </a:t>
            </a:r>
            <a:r>
              <a:rPr lang="es-ES" dirty="0">
                <a:solidFill>
                  <a:schemeClr val="bg2">
                    <a:lumMod val="50000"/>
                  </a:schemeClr>
                </a:solidFill>
              </a:rPr>
              <a:t>diapositivas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].</a:t>
            </a:r>
          </a:p>
          <a:p>
            <a:pPr marL="0" indent="0">
              <a:lnSpc>
                <a:spcPct val="20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Domenech, W. (2011). </a:t>
            </a:r>
            <a:r>
              <a:rPr lang="en-US" i="1" dirty="0">
                <a:solidFill>
                  <a:schemeClr val="bg2">
                    <a:lumMod val="50000"/>
                  </a:schemeClr>
                </a:solidFill>
              </a:rPr>
              <a:t>Power Point: un recurso eficaz. </a:t>
            </a:r>
          </a:p>
          <a:p>
            <a:pPr marL="0" indent="0">
              <a:lnSpc>
                <a:spcPct val="200000"/>
              </a:lnSpc>
              <a:spcBef>
                <a:spcPts val="0"/>
              </a:spcBef>
              <a:buNone/>
            </a:pPr>
            <a:r>
              <a:rPr lang="en-US" i="1" dirty="0">
                <a:solidFill>
                  <a:schemeClr val="bg2">
                    <a:lumMod val="50000"/>
                  </a:schemeClr>
                </a:solidFill>
              </a:rPr>
              <a:t>        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[Power Point </a:t>
            </a:r>
            <a:r>
              <a:rPr lang="es-ES" dirty="0">
                <a:solidFill>
                  <a:schemeClr val="bg2">
                    <a:lumMod val="50000"/>
                  </a:schemeClr>
                </a:solidFill>
              </a:rPr>
              <a:t>diapositivas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]. </a:t>
            </a:r>
          </a:p>
          <a:p>
            <a:pPr marL="0" indent="0">
              <a:lnSpc>
                <a:spcPct val="20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EnglishLessons4U - Learn English with Ronnie! [Video]. (2016).     </a:t>
            </a:r>
          </a:p>
          <a:p>
            <a:pPr marL="0" indent="0">
              <a:lnSpc>
                <a:spcPct val="20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         https://www.youtube.com/watch?v=eHhqWbI0y4M</a:t>
            </a:r>
          </a:p>
        </p:txBody>
      </p:sp>
      <p:sp>
        <p:nvSpPr>
          <p:cNvPr id="6" name="Title 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6600" dirty="0"/>
              <a:t>Power Point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0679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:sndAc>
          <p:stSnd>
            <p:snd r:embed="rId2" name="type.wav"/>
          </p:stSnd>
        </p:sndAc>
      </p:transition>
    </mc:Choice>
    <mc:Fallback xmlns="">
      <p:transition spd="slow">
        <p:sndAc>
          <p:stSnd>
            <p:snd r:embed="rId3" name="type.wav"/>
          </p:stSnd>
        </p:sndAc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F559DF-B15D-851A-1152-DB5D27C1DB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¡Gracias!</a:t>
            </a:r>
          </a:p>
        </p:txBody>
      </p:sp>
      <p:pic>
        <p:nvPicPr>
          <p:cNvPr id="8" name="Picture Placeholder 7" descr="A person holding a cake&#10;&#10;Description automatically generated">
            <a:extLst>
              <a:ext uri="{FF2B5EF4-FFF2-40B4-BE49-F238E27FC236}">
                <a16:creationId xmlns:a16="http://schemas.microsoft.com/office/drawing/2014/main" id="{CE030AA9-13C6-AB53-D045-1F2240E3F673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7651" r="7651"/>
          <a:stretch/>
        </p:blipFill>
        <p:spPr>
          <a:xfrm>
            <a:off x="809445" y="1055298"/>
            <a:ext cx="3954348" cy="3256759"/>
          </a:xfrm>
        </p:spPr>
      </p:pic>
    </p:spTree>
    <p:extLst>
      <p:ext uri="{BB962C8B-B14F-4D97-AF65-F5344CB8AC3E}">
        <p14:creationId xmlns:p14="http://schemas.microsoft.com/office/powerpoint/2010/main" val="3890421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2|2.7|2.3|2.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3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aveform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CFE3F7F554E85409EA084A40897D07B" ma:contentTypeVersion="18" ma:contentTypeDescription="Create a new document." ma:contentTypeScope="" ma:versionID="ddba4068d0bd9f42ce6f3c567af4cf61">
  <xsd:schema xmlns:xsd="http://www.w3.org/2001/XMLSchema" xmlns:xs="http://www.w3.org/2001/XMLSchema" xmlns:p="http://schemas.microsoft.com/office/2006/metadata/properties" xmlns:ns3="9bcbba3c-a7a7-417d-8f75-72a56f444836" xmlns:ns4="9b58546a-9a03-4f89-b38f-170994d668d4" targetNamespace="http://schemas.microsoft.com/office/2006/metadata/properties" ma:root="true" ma:fieldsID="190eb480f5182a0e9822f950dddd9af5" ns3:_="" ns4:_="">
    <xsd:import namespace="9bcbba3c-a7a7-417d-8f75-72a56f444836"/>
    <xsd:import namespace="9b58546a-9a03-4f89-b38f-170994d668d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LengthInSeconds" minOccurs="0"/>
                <xsd:element ref="ns3:_activity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bcbba3c-a7a7-417d-8f75-72a56f44483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b58546a-9a03-4f89-b38f-170994d668d4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9bcbba3c-a7a7-417d-8f75-72a56f444836" xsi:nil="true"/>
  </documentManagement>
</p:properties>
</file>

<file path=customXml/itemProps1.xml><?xml version="1.0" encoding="utf-8"?>
<ds:datastoreItem xmlns:ds="http://schemas.openxmlformats.org/officeDocument/2006/customXml" ds:itemID="{7350FC89-1CC9-4558-954C-6F0CE90F21A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bcbba3c-a7a7-417d-8f75-72a56f444836"/>
    <ds:schemaRef ds:uri="9b58546a-9a03-4f89-b38f-170994d668d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B8F2F5E-A784-438A-9FFF-D47A37BD441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2D7A2B2-2AA6-4454-81C3-9EBC1B4457BF}">
  <ds:schemaRefs>
    <ds:schemaRef ds:uri="http://purl.org/dc/dcmitype/"/>
    <ds:schemaRef ds:uri="9bcbba3c-a7a7-417d-8f75-72a56f44483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http://purl.org/dc/elements/1.1/"/>
    <ds:schemaRef ds:uri="9b58546a-9a03-4f89-b38f-170994d668d4"/>
    <ds:schemaRef ds:uri="http://schemas.microsoft.com/office/2006/metadata/propertie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Elemental</Template>
  <TotalTime>919</TotalTime>
  <Words>494</Words>
  <Application>Microsoft Office PowerPoint</Application>
  <PresentationFormat>Presentación en pantalla (4:3)</PresentationFormat>
  <Paragraphs>103</Paragraphs>
  <Slides>14</Slides>
  <Notes>6</Notes>
  <HiddenSlides>0</HiddenSlides>
  <MMClips>1</MMClips>
  <ScaleCrop>false</ScaleCrop>
  <HeadingPairs>
    <vt:vector size="8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24" baseType="lpstr">
      <vt:lpstr>Arial</vt:lpstr>
      <vt:lpstr>Bodoni MT</vt:lpstr>
      <vt:lpstr>Calibri</vt:lpstr>
      <vt:lpstr>Candara</vt:lpstr>
      <vt:lpstr>Edwardian Script ITC</vt:lpstr>
      <vt:lpstr>Symbol</vt:lpstr>
      <vt:lpstr>Times New Roman</vt:lpstr>
      <vt:lpstr>Wingdings</vt:lpstr>
      <vt:lpstr>Waveform</vt:lpstr>
      <vt:lpstr>Package</vt:lpstr>
      <vt:lpstr>Power Point</vt:lpstr>
      <vt:lpstr>Power Point</vt:lpstr>
      <vt:lpstr>Power Point</vt:lpstr>
      <vt:lpstr>Power Point</vt:lpstr>
      <vt:lpstr>Power Point</vt:lpstr>
      <vt:lpstr>Power Point</vt:lpstr>
      <vt:lpstr>Power Point</vt:lpstr>
      <vt:lpstr>Power Point</vt:lpstr>
      <vt:lpstr>Otro programas para presentaciones</vt:lpstr>
      <vt:lpstr>Salvar/Save</vt:lpstr>
      <vt:lpstr>  Guarda el vídeo en tu  computador o debes  tener el enlace “link”  copiado para luego: -Insertar -Vídeo</vt:lpstr>
      <vt:lpstr>Recursos / Res0urces</vt:lpstr>
      <vt:lpstr>Power Point</vt:lpstr>
      <vt:lpstr>¡Gracias!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 Point</dc:title>
  <dc:creator>WILLIAM.DOMENECH</dc:creator>
  <cp:lastModifiedBy>CARMEN.ACEVEDO PEREZ</cp:lastModifiedBy>
  <cp:revision>306</cp:revision>
  <cp:lastPrinted>2018-01-09T17:36:17Z</cp:lastPrinted>
  <dcterms:created xsi:type="dcterms:W3CDTF">2011-09-21T11:33:27Z</dcterms:created>
  <dcterms:modified xsi:type="dcterms:W3CDTF">2026-03-12T15:58:34Z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0x0101002CFE3F7F554E85409EA084A40897D07B</vt:lpwstr>
  </property>
</Properties>
</file>